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E9"/>
    <a:srgbClr val="EB6879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80" d="100"/>
          <a:sy n="80" d="100"/>
        </p:scale>
        <p:origin x="-1374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6" rIns="91453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53" tIns="45726" rIns="91453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730238" y="261929"/>
            <a:ext cx="3201517" cy="615553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3400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福祉職員</a:t>
            </a:r>
            <a:r>
              <a:rPr lang="ja-JP" altLang="en-US" sz="3400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</a:t>
            </a:r>
            <a:r>
              <a:rPr lang="ja-JP" altLang="en-US" sz="3400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学ぶ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667601" y="6079833"/>
            <a:ext cx="4586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講師</a:t>
            </a:r>
            <a:endParaRPr lang="en-US" altLang="ja-JP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特定非営利活動法人　和（なごみ）</a:t>
            </a:r>
            <a:endParaRPr lang="en-US" altLang="ja-JP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理事・相談員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大塚　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茜　氏</a:t>
            </a:r>
            <a:endParaRPr lang="ja-JP" altLang="en-US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74831" y="3910852"/>
            <a:ext cx="48301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　</a:t>
            </a:r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日（金）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03131" y="4557183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１８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：００～１９：３０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95305" y="7192349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５０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2562099" y="1000350"/>
            <a:ext cx="5132086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500"/>
              </a:lnSpc>
            </a:pPr>
            <a:r>
              <a:rPr lang="ja-JP" altLang="en-US" sz="96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防災</a:t>
            </a:r>
            <a:r>
              <a:rPr lang="ja-JP" altLang="en-US" sz="9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動機</a:t>
            </a:r>
            <a:endParaRPr lang="en-US" altLang="ja-JP" sz="9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9500"/>
              </a:lnSpc>
            </a:pPr>
            <a:r>
              <a:rPr lang="ja-JP" altLang="en-US" sz="9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付け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0" y="872640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763940" y="10200444"/>
            <a:ext cx="3642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ＵＲ</a:t>
            </a:r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59759" y="7654331"/>
            <a:ext cx="4931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福島県から広域避難をされている方の支援に</a:t>
            </a:r>
            <a:r>
              <a:rPr lang="ja-JP" altLang="en-US" sz="1600" dirty="0" smtClean="0"/>
              <a:t>あたられている大塚</a:t>
            </a:r>
            <a:r>
              <a:rPr lang="ja-JP" altLang="en-US" sz="1600" dirty="0"/>
              <a:t>さんを講師にお招きし、大塚さんの活動や理念、大切にされている価値、福島の現状と真実、そして</a:t>
            </a:r>
            <a:r>
              <a:rPr lang="ja-JP" altLang="en-US" sz="1600" dirty="0" smtClean="0"/>
              <a:t>、</a:t>
            </a:r>
            <a:endParaRPr lang="en-US" altLang="ja-JP" sz="1600" dirty="0" smtClean="0"/>
          </a:p>
          <a:p>
            <a:r>
              <a:rPr lang="ja-JP" altLang="en-US" sz="1600" dirty="0" smtClean="0"/>
              <a:t>ソーシャルワーカー</a:t>
            </a:r>
            <a:r>
              <a:rPr lang="ja-JP" altLang="en-US" sz="1600" dirty="0"/>
              <a:t>としての価値や実践に触れ</a:t>
            </a:r>
            <a:r>
              <a:rPr lang="ja-JP" altLang="en-US" sz="1600" dirty="0" smtClean="0"/>
              <a:t>、日頃</a:t>
            </a:r>
            <a:r>
              <a:rPr lang="ja-JP" altLang="en-US" sz="1600" dirty="0"/>
              <a:t>の実践と防災取り組みを連動して考える機会</a:t>
            </a:r>
            <a:r>
              <a:rPr lang="ja-JP" altLang="en-US" sz="1600" dirty="0" smtClean="0"/>
              <a:t>としたいと考えています。</a:t>
            </a:r>
            <a:endParaRPr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96560" y="5253530"/>
            <a:ext cx="40580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住吉総合福祉センター　</a:t>
            </a:r>
            <a:r>
              <a:rPr kumimoji="1" lang="en-US" altLang="ja-JP" sz="1600" dirty="0" smtClean="0"/>
              <a:t>2F</a:t>
            </a:r>
            <a:r>
              <a:rPr kumimoji="1" lang="ja-JP" altLang="en-US" sz="1600" dirty="0" smtClean="0"/>
              <a:t>　大広間</a:t>
            </a:r>
            <a:endParaRPr kumimoji="1" lang="en-US" altLang="ja-JP" sz="1600" dirty="0" smtClean="0"/>
          </a:p>
          <a:p>
            <a:r>
              <a:rPr lang="ja-JP" altLang="en-US" sz="1100" dirty="0" smtClean="0"/>
              <a:t>〒</a:t>
            </a:r>
            <a:r>
              <a:rPr lang="en-US" altLang="ja-JP" sz="1100" dirty="0" smtClean="0"/>
              <a:t>558-0054</a:t>
            </a:r>
            <a:r>
              <a:rPr lang="ja-JP" altLang="en-US" sz="1100" dirty="0" smtClean="0"/>
              <a:t>　</a:t>
            </a:r>
            <a:r>
              <a:rPr kumimoji="1" lang="ja-JP" altLang="en-US" sz="1100" dirty="0" smtClean="0"/>
              <a:t>大阪市住吉区帝塚山東</a:t>
            </a:r>
            <a:r>
              <a:rPr kumimoji="1" lang="en-US" altLang="ja-JP" sz="1100" dirty="0" smtClean="0"/>
              <a:t>5-8-3</a:t>
            </a:r>
            <a:endParaRPr kumimoji="1" lang="ja-JP" altLang="en-US" sz="1100" dirty="0"/>
          </a:p>
        </p:txBody>
      </p:sp>
      <p:pic>
        <p:nvPicPr>
          <p:cNvPr id="1026" name="Picture 2" descr="\\192.168.1.205\ライフサポート協会\オールフリー\その他\防災取り組み関係\2019年度\２０１９年度状況付与訓練\総セン状況付与訓練\20191010_1915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4098"/>
            <a:ext cx="2667599" cy="20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192.168.1.205\ライフサポート協会\オールフリー\その他\防災取り組み関係\2019年度\２０１９年度状況付与訓練\総セン状況付与訓練\写真 2019-10-10 18 07 4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2264798"/>
            <a:ext cx="2667598" cy="195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4222246"/>
            <a:ext cx="2667599" cy="20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6222946"/>
            <a:ext cx="2667597" cy="200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8223643"/>
            <a:ext cx="2667597" cy="200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4220411" y="9199696"/>
            <a:ext cx="3276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問い合わせ</a:t>
            </a:r>
            <a:endParaRPr kumimoji="1" lang="en-US" altLang="ja-JP" sz="1400" dirty="0" smtClean="0"/>
          </a:p>
          <a:p>
            <a:r>
              <a:rPr lang="ja-JP" altLang="en-US" sz="1400" dirty="0"/>
              <a:t>社会福祉</a:t>
            </a:r>
            <a:r>
              <a:rPr lang="ja-JP" altLang="en-US" sz="1400" dirty="0" smtClean="0"/>
              <a:t>法人　ライフサポート協会</a:t>
            </a:r>
            <a:endParaRPr lang="en-US" altLang="ja-JP" sz="1400" dirty="0" smtClean="0"/>
          </a:p>
          <a:p>
            <a:r>
              <a:rPr kumimoji="1" lang="ja-JP" altLang="en-US" sz="1400" dirty="0"/>
              <a:t>住吉総合福祉</a:t>
            </a:r>
            <a:r>
              <a:rPr kumimoji="1" lang="ja-JP" altLang="en-US" sz="1400" dirty="0" smtClean="0"/>
              <a:t>センター（月～土）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TEL:06-6678-7572</a:t>
            </a:r>
            <a:r>
              <a:rPr lang="ja-JP" altLang="en-US" sz="1400" dirty="0" smtClean="0"/>
              <a:t>　（担当：松岡・木村）</a:t>
            </a:r>
            <a:endParaRPr kumimoji="1" lang="ja-JP" altLang="en-US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4946041" y="2204701"/>
            <a:ext cx="2662796" cy="13106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lnSpc>
                <a:spcPts val="9500"/>
              </a:lnSpc>
            </a:pPr>
            <a:r>
              <a:rPr lang="ja-JP" altLang="en-US" sz="9600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研修</a:t>
            </a:r>
            <a:endParaRPr lang="ja-JP" altLang="en-US" sz="96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533720" y="10208063"/>
            <a:ext cx="286648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0" cap="none" spc="0" dirty="0" smtClean="0">
                <a:ln w="18415" cmpd="sng">
                  <a:noFill/>
                  <a:prstDash val="solid"/>
                </a:ln>
              </a:rPr>
              <a:t>お申し込みは裏面⇒</a:t>
            </a:r>
            <a:endParaRPr lang="ja-JP" altLang="en-US" sz="2400" b="0" cap="none" spc="0" dirty="0">
              <a:ln w="18415" cmpd="sng">
                <a:noFill/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9"/>
          <a:stretch/>
        </p:blipFill>
        <p:spPr bwMode="auto">
          <a:xfrm>
            <a:off x="377309" y="1902440"/>
            <a:ext cx="6807200" cy="5654040"/>
          </a:xfrm>
          <a:prstGeom prst="rect">
            <a:avLst/>
          </a:prstGeom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テキスト ボックス 7"/>
          <p:cNvSpPr txBox="1"/>
          <p:nvPr/>
        </p:nvSpPr>
        <p:spPr>
          <a:xfrm>
            <a:off x="531812" y="557932"/>
            <a:ext cx="2691765" cy="34734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u="sng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申し込み・お問い合わせ</a:t>
            </a:r>
            <a:endParaRPr lang="ja-JP" sz="1050" kern="100" dirty="0">
              <a:effectLst/>
              <a:latin typeface="游明朝"/>
              <a:ea typeface="游明朝"/>
              <a:cs typeface="Times New Roman"/>
            </a:endParaRPr>
          </a:p>
        </p:txBody>
      </p:sp>
      <p:sp>
        <p:nvSpPr>
          <p:cNvPr id="4" name="テキスト ボックス 9"/>
          <p:cNvSpPr txBox="1"/>
          <p:nvPr/>
        </p:nvSpPr>
        <p:spPr>
          <a:xfrm>
            <a:off x="576262" y="907817"/>
            <a:ext cx="5895340" cy="31432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住吉総合福祉センター（受付時間：月～土　</a:t>
            </a:r>
            <a:r>
              <a:rPr lang="en-US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9:00</a:t>
            </a: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～</a:t>
            </a:r>
            <a:r>
              <a:rPr lang="en-US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18:00</a:t>
            </a: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）</a:t>
            </a:r>
            <a:endParaRPr lang="ja-JP" sz="1050" kern="100" dirty="0">
              <a:effectLst/>
              <a:latin typeface="游明朝"/>
              <a:ea typeface="游明朝"/>
              <a:cs typeface="Times New Roman"/>
            </a:endParaRPr>
          </a:p>
        </p:txBody>
      </p:sp>
      <p:sp>
        <p:nvSpPr>
          <p:cNvPr id="5" name="テキスト ボックス 10"/>
          <p:cNvSpPr txBox="1"/>
          <p:nvPr/>
        </p:nvSpPr>
        <p:spPr>
          <a:xfrm>
            <a:off x="579437" y="1201822"/>
            <a:ext cx="5589905" cy="31432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800" b="1" kern="100" dirty="0">
                <a:ln>
                  <a:noFill/>
                </a:ln>
                <a:effectLst/>
                <a:latin typeface="HG丸ｺﾞｼｯｸM-PRO"/>
                <a:ea typeface="游明朝"/>
                <a:cs typeface="Times New Roman"/>
              </a:rPr>
              <a:t>TEL</a:t>
            </a: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：</a:t>
            </a:r>
            <a:r>
              <a:rPr lang="en-US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06-6678-7572</a:t>
            </a: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　／　</a:t>
            </a:r>
            <a:r>
              <a:rPr lang="en-US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FAX</a:t>
            </a:r>
            <a:r>
              <a:rPr lang="ja-JP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：</a:t>
            </a:r>
            <a:r>
              <a:rPr lang="en-US" sz="18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06-6678-7573</a:t>
            </a:r>
            <a:endParaRPr lang="ja-JP" sz="1050" kern="100" dirty="0">
              <a:effectLst/>
              <a:latin typeface="游明朝"/>
              <a:ea typeface="游明朝"/>
              <a:cs typeface="Times New Roman"/>
            </a:endParaRPr>
          </a:p>
        </p:txBody>
      </p:sp>
      <p:pic>
        <p:nvPicPr>
          <p:cNvPr id="6" name="図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80" y="7839161"/>
            <a:ext cx="6096000" cy="223583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テキスト ボックス 21"/>
          <p:cNvSpPr txBox="1"/>
          <p:nvPr/>
        </p:nvSpPr>
        <p:spPr>
          <a:xfrm>
            <a:off x="319750" y="7712515"/>
            <a:ext cx="519373" cy="248912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eaVert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2400" b="1" kern="100" dirty="0">
                <a:ln>
                  <a:noFill/>
                </a:ln>
                <a:effectLst/>
                <a:latin typeface="游明朝"/>
                <a:ea typeface="HG丸ｺﾞｼｯｸM-PRO"/>
                <a:cs typeface="Times New Roman"/>
              </a:rPr>
              <a:t>ＦＡＸ申し込み欄</a:t>
            </a:r>
            <a:endParaRPr lang="ja-JP" sz="1050" kern="100" dirty="0">
              <a:effectLst/>
              <a:latin typeface="游明朝"/>
              <a:ea typeface="游明朝"/>
              <a:cs typeface="Times New Roman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3932" y="10174399"/>
            <a:ext cx="379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ライフサポート協会　法人防災委員　事務局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11095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2060"/>
        </a:solidFill>
        <a:ln>
          <a:noFill/>
        </a:ln>
      </a:spPr>
      <a:bodyPr rtlCol="0" anchor="ctr"/>
      <a:lstStyle>
        <a:defPPr algn="ctr">
          <a:defRPr sz="2800" b="1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125</Words>
  <Application>Microsoft Office PowerPoint</Application>
  <PresentationFormat>ユーザー設定</PresentationFormat>
  <Paragraphs>25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2015-06-04T11:14:36Z</dcterms:created>
  <dcterms:modified xsi:type="dcterms:W3CDTF">2020-03-18T00:28:08Z</dcterms:modified>
</cp:coreProperties>
</file>